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4DDD5E-DCBB-3374-23CC-48CB620AD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743BB7A-5A03-F09D-3E9E-44EE9FC99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C766A09-8FA2-FB8F-DE35-535B5D01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415B14E-EBBA-C25A-F31B-72975C32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7571CAB-60E8-2D05-45D0-4071AC6F2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164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AAE4AD-BE2A-DFCE-2D3B-5E7F1DE4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4CE8CED-FA9A-4C10-F6E0-D23533B7E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B4992F5-0E9C-184A-8775-8D5AAC36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D9761D6-412B-40F1-42C8-40A9D083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C2817B1-ABDC-B669-D675-3A3F354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4727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939AE5-FA47-CA71-24E9-B68F60F3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81F50E-4F4F-B306-BD54-B3A4BB010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FD18F69-941D-6185-BA4E-9DA078026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0FA2E3E-9D8C-6707-033D-39003863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950F1D5-0F77-A397-8B2C-BE680F621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6531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F0513D-D22B-BC8B-EF31-2A4CB6DB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AD7EE3-5E4B-7337-4942-E47C12C6C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93CA510-E691-0736-FBD2-B7AB3B5BD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21C0849-B465-561F-9C43-6E773A11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6037B1A-8884-C418-6216-48296B4F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2727EEE-2CF7-0EC8-375C-502FC9E3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3357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2F72D3-2F3B-C324-B431-06FA43A6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434097-793D-9DCC-00DC-B996BEEDC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9C609D-68DD-30B9-37BA-F17C9FE7E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7248E1F-259A-163A-04BE-7A37AEA88F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FA072A9-DEFA-B1E6-B90C-31F513A0C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4813827D-C97A-D62E-5B0B-CC4BC348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FA5AB30-98F2-A147-2CA1-ED0E50C4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925C4D3-14A6-209C-7819-95752524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9272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0CF7CE-354E-978A-B6DC-259FD2EF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F36C6DC-A099-0E9F-CA0C-9BAE90A3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A03704B-4B13-2A5B-7533-FA7AEDDB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8401104-844C-534D-42BA-6608D098E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895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9DFA7C1-DFDF-F9CB-1EB6-BA8350ADE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FAA82A6-DEFE-5815-CE7F-A3C1C7F6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598F90-63CB-B9F1-E117-44E892532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908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EF8C97-411A-6B99-0503-B1FC98424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635DA0-1FED-55B7-49F1-19FB8519D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2DE0A51-48B8-1273-CFEF-3AEDECA89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A060AE7-B195-70A5-F3FB-2B135FFC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A00D62E-090D-C90F-3E85-6E6140BA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DB7B488-011D-16E3-88DE-CC3A52D4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755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2CFB79-9D93-D40B-457B-F0CF301F8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2AF3FF8-D096-521F-D619-8619F741B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537FF0A-4AE0-8DE8-7B5A-8497A4BDB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FC16443-DAA5-9610-39A8-F74483B7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ECDF7BA-52CF-D02F-985D-2AD8717E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E4A0F9A-63D4-FF8E-D231-EB9DA04F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36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722342-38BC-B1D5-F818-7CB99D553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F487314-E0F5-58D5-3F7C-8D17B71EC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60703E-B2AD-DA7F-3700-2FE17EFA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6007375-DFFE-23CD-2D9C-B11525F3E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87D7587-C8B5-C6E9-4552-2CEE7352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1686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39D1D2E0-262D-A90B-7579-B3051F0FB8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7A247EC-8E3F-3D27-CAAD-E40FAF689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3DD9AA5-CC8E-5A5A-E18F-3A872A989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5771D39-D58B-8CCD-AE7A-C94CCC93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08546FE-50A4-9F9F-6292-F4463C1E6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833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D701E10F-A5C2-2A8C-C766-22F396950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84F656B-2DB2-E690-4F82-4212F7290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C6C1F6C-BBF2-B044-2D6E-27ACCDF48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88E3F-F556-45ED-863C-13E11C05DB09}" type="datetimeFigureOut">
              <a:rPr lang="sk-SK" smtClean="0"/>
              <a:t>12. 11. 2024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400B776-9B17-C5F2-FF38-AFFA21857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CFD99EC-7B28-5D51-139C-AFD62BEA6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F41F9-7D7E-45DF-A690-AFDCB60E84A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185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oblak, silueta, exteriér, čiernobiela fotografia&#10;&#10;Automaticky generovaný popis">
            <a:extLst>
              <a:ext uri="{FF2B5EF4-FFF2-40B4-BE49-F238E27FC236}">
                <a16:creationId xmlns:a16="http://schemas.microsoft.com/office/drawing/2014/main" id="{571E1B18-089E-6CCF-9BF9-FFE369EE3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2" y="0"/>
            <a:ext cx="11813635" cy="68580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47D7A1F4-06F0-0707-0353-9F1B7C499B46}"/>
              </a:ext>
            </a:extLst>
          </p:cNvPr>
          <p:cNvSpPr txBox="1"/>
          <p:nvPr/>
        </p:nvSpPr>
        <p:spPr>
          <a:xfrm>
            <a:off x="189182" y="897146"/>
            <a:ext cx="45984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dirty="0" err="1">
                <a:latin typeface="Edwardian Script ITC" panose="030303020407070D0804" pitchFamily="66" charset="0"/>
              </a:rPr>
              <a:t>Mély</a:t>
            </a:r>
            <a:r>
              <a:rPr lang="sk-SK" sz="3600" dirty="0">
                <a:latin typeface="Edwardian Script ITC" panose="030303020407070D0804" pitchFamily="66" charset="0"/>
              </a:rPr>
              <a:t> </a:t>
            </a:r>
            <a:r>
              <a:rPr lang="sk-SK" sz="3600" dirty="0" err="1">
                <a:latin typeface="Edwardian Script ITC" panose="030303020407070D0804" pitchFamily="66" charset="0"/>
              </a:rPr>
              <a:t>fájdalommal</a:t>
            </a:r>
            <a:r>
              <a:rPr lang="sk-SK" sz="3600" dirty="0">
                <a:latin typeface="Edwardian Script ITC" panose="030303020407070D0804" pitchFamily="66" charset="0"/>
              </a:rPr>
              <a:t> </a:t>
            </a:r>
            <a:r>
              <a:rPr lang="sk-SK" sz="3600" dirty="0" err="1">
                <a:latin typeface="Edwardian Script ITC" panose="030303020407070D0804" pitchFamily="66" charset="0"/>
              </a:rPr>
              <a:t>tudatjuk</a:t>
            </a:r>
            <a:r>
              <a:rPr lang="sk-SK" sz="3600" dirty="0">
                <a:latin typeface="Edwardian Script ITC" panose="030303020407070D0804" pitchFamily="66" charset="0"/>
              </a:rPr>
              <a:t>, </a:t>
            </a:r>
            <a:r>
              <a:rPr lang="sk-SK" sz="3600" dirty="0" err="1">
                <a:latin typeface="Edwardian Script ITC" panose="030303020407070D0804" pitchFamily="66" charset="0"/>
              </a:rPr>
              <a:t>hogy</a:t>
            </a:r>
            <a:endParaRPr lang="sk-SK" sz="3600" dirty="0">
              <a:latin typeface="Edwardian Script ITC" panose="030303020407070D0804" pitchFamily="66" charset="0"/>
            </a:endParaRPr>
          </a:p>
          <a:p>
            <a:pPr algn="ctr"/>
            <a:r>
              <a:rPr lang="sk-SK" sz="3600" dirty="0">
                <a:latin typeface="Edwardian Script ITC" panose="030303020407070D0804" pitchFamily="66" charset="0"/>
              </a:rPr>
              <a:t> </a:t>
            </a:r>
          </a:p>
          <a:p>
            <a:pPr algn="ctr"/>
            <a:r>
              <a:rPr lang="sk-SK" sz="3600" b="1" dirty="0" err="1">
                <a:latin typeface="Edwardian Script ITC" panose="030303020407070D0804" pitchFamily="66" charset="0"/>
              </a:rPr>
              <a:t>Baranyai</a:t>
            </a:r>
            <a:r>
              <a:rPr lang="sk-SK" sz="3600" b="1" dirty="0">
                <a:latin typeface="Edwardian Script ITC" panose="030303020407070D0804" pitchFamily="66" charset="0"/>
              </a:rPr>
              <a:t> Zoltán</a:t>
            </a:r>
          </a:p>
          <a:p>
            <a:pPr algn="ctr"/>
            <a:r>
              <a:rPr lang="sk-SK" sz="3600" dirty="0">
                <a:latin typeface="Edwardian Script ITC" panose="030303020407070D0804" pitchFamily="66" charset="0"/>
              </a:rPr>
              <a:t>60 </a:t>
            </a:r>
            <a:r>
              <a:rPr lang="sk-SK" sz="3600" dirty="0" err="1">
                <a:latin typeface="Edwardian Script ITC" panose="030303020407070D0804" pitchFamily="66" charset="0"/>
              </a:rPr>
              <a:t>éves</a:t>
            </a:r>
            <a:r>
              <a:rPr lang="sk-SK" sz="3600" dirty="0">
                <a:latin typeface="Edwardian Script ITC" panose="030303020407070D0804" pitchFamily="66" charset="0"/>
              </a:rPr>
              <a:t> </a:t>
            </a:r>
            <a:r>
              <a:rPr lang="sk-SK" sz="3600" dirty="0" err="1">
                <a:latin typeface="Edwardian Script ITC" panose="030303020407070D0804" pitchFamily="66" charset="0"/>
              </a:rPr>
              <a:t>korában</a:t>
            </a:r>
            <a:r>
              <a:rPr lang="sk-SK" sz="3600" dirty="0">
                <a:latin typeface="Edwardian Script ITC" panose="030303020407070D0804" pitchFamily="66" charset="0"/>
              </a:rPr>
              <a:t>    </a:t>
            </a:r>
          </a:p>
          <a:p>
            <a:pPr algn="ctr"/>
            <a:r>
              <a:rPr lang="sk-SK" sz="3600" dirty="0" err="1">
                <a:latin typeface="Edwardian Script ITC" panose="030303020407070D0804" pitchFamily="66" charset="0"/>
              </a:rPr>
              <a:t>eltávozott</a:t>
            </a:r>
            <a:r>
              <a:rPr lang="sk-SK" sz="3600" dirty="0">
                <a:latin typeface="Edwardian Script ITC" panose="030303020407070D0804" pitchFamily="66" charset="0"/>
              </a:rPr>
              <a:t> </a:t>
            </a:r>
            <a:r>
              <a:rPr lang="sk-SK" sz="3600" dirty="0" err="1">
                <a:latin typeface="Edwardian Script ITC" panose="030303020407070D0804" pitchFamily="66" charset="0"/>
              </a:rPr>
              <a:t>sorainkból</a:t>
            </a:r>
            <a:endParaRPr lang="sk-SK" sz="3600" dirty="0">
              <a:latin typeface="Edwardian Script ITC" panose="030303020407070D0804" pitchFamily="66" charset="0"/>
            </a:endParaRPr>
          </a:p>
          <a:p>
            <a:pPr algn="ctr"/>
            <a:r>
              <a:rPr lang="sk-SK" sz="3600" dirty="0" err="1">
                <a:latin typeface="Edwardian Script ITC" panose="030303020407070D0804" pitchFamily="66" charset="0"/>
              </a:rPr>
              <a:t>Temetése</a:t>
            </a:r>
            <a:r>
              <a:rPr lang="sk-SK" sz="3600" dirty="0">
                <a:latin typeface="Edwardian Script ITC" panose="030303020407070D0804" pitchFamily="66" charset="0"/>
              </a:rPr>
              <a:t> </a:t>
            </a:r>
          </a:p>
          <a:p>
            <a:pPr algn="ctr"/>
            <a:r>
              <a:rPr lang="sk-SK" sz="3600" dirty="0">
                <a:latin typeface="Edwardian Script ITC" panose="030303020407070D0804" pitchFamily="66" charset="0"/>
              </a:rPr>
              <a:t>2024. november 14.-én</a:t>
            </a:r>
          </a:p>
          <a:p>
            <a:pPr algn="ctr"/>
            <a:r>
              <a:rPr lang="sk-SK" sz="3600">
                <a:latin typeface="Edwardian Script ITC" panose="030303020407070D0804" pitchFamily="66" charset="0"/>
              </a:rPr>
              <a:t> 14órakor </a:t>
            </a:r>
            <a:r>
              <a:rPr lang="sk-SK" sz="3600" dirty="0" err="1">
                <a:latin typeface="Edwardian Script ITC" panose="030303020407070D0804" pitchFamily="66" charset="0"/>
              </a:rPr>
              <a:t>lesz</a:t>
            </a:r>
            <a:r>
              <a:rPr lang="sk-SK" sz="3600" dirty="0">
                <a:latin typeface="Edwardian Script ITC" panose="030303020407070D0804" pitchFamily="66" charset="0"/>
              </a:rPr>
              <a:t> a </a:t>
            </a:r>
            <a:r>
              <a:rPr lang="sk-SK" sz="3600" dirty="0" err="1">
                <a:latin typeface="Edwardian Script ITC" panose="030303020407070D0804" pitchFamily="66" charset="0"/>
              </a:rPr>
              <a:t>helyi</a:t>
            </a:r>
            <a:r>
              <a:rPr lang="sk-SK" sz="3600" dirty="0">
                <a:latin typeface="Edwardian Script ITC" panose="030303020407070D0804" pitchFamily="66" charset="0"/>
              </a:rPr>
              <a:t> </a:t>
            </a:r>
            <a:r>
              <a:rPr lang="sk-SK" sz="3600" dirty="0" err="1">
                <a:latin typeface="Edwardian Script ITC" panose="030303020407070D0804" pitchFamily="66" charset="0"/>
              </a:rPr>
              <a:t>temetoben</a:t>
            </a:r>
            <a:r>
              <a:rPr lang="sk-SK" sz="2800" dirty="0">
                <a:latin typeface="Edwardian Script ITC" panose="030303020407070D0804" pitchFamily="66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77391099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27</Words>
  <Application>Microsoft Office PowerPoint</Application>
  <PresentationFormat>Širokouhlá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Edwardian Script ITC</vt:lpstr>
      <vt:lpstr>Motív Office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Iveta Feketeova</dc:creator>
  <cp:lastModifiedBy>Iveta Feketeova</cp:lastModifiedBy>
  <cp:revision>14</cp:revision>
  <cp:lastPrinted>2024-11-12T12:37:03Z</cp:lastPrinted>
  <dcterms:created xsi:type="dcterms:W3CDTF">2023-04-25T05:25:06Z</dcterms:created>
  <dcterms:modified xsi:type="dcterms:W3CDTF">2024-11-12T12:37:09Z</dcterms:modified>
</cp:coreProperties>
</file>